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rimo" panose="020B0604020202020204" charset="0"/>
      <p:regular r:id="rId11"/>
    </p:embeddedFont>
    <p:embeddedFont>
      <p:font typeface="Arimo Bold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27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2879080"/>
            <a:ext cx="9445526" cy="1771947"/>
            <a:chOff x="0" y="0"/>
            <a:chExt cx="12594035" cy="2362597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594035" cy="2362597"/>
            </a:xfrm>
            <a:custGeom>
              <a:avLst/>
              <a:gdLst/>
              <a:ahLst/>
              <a:cxnLst/>
              <a:rect l="l" t="t" r="r" b="b"/>
              <a:pathLst>
                <a:path w="12594035" h="2362597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Delicious: A Food Ordering Web App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5076230"/>
            <a:ext cx="9445526" cy="453629"/>
            <a:chOff x="0" y="0"/>
            <a:chExt cx="12594035" cy="60483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04775"/>
              <a:ext cx="12594035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A 5th Sem Web Project by: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92238" y="5848796"/>
            <a:ext cx="9445526" cy="453629"/>
            <a:chOff x="0" y="0"/>
            <a:chExt cx="12594035" cy="6048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04775"/>
              <a:ext cx="12594035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Dinesh Gurung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92238" y="6401544"/>
            <a:ext cx="9445526" cy="453629"/>
            <a:chOff x="0" y="0"/>
            <a:chExt cx="12594035" cy="60483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04775"/>
              <a:ext cx="12594035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Nikesh Chaudhary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92238" y="6954291"/>
            <a:ext cx="9445526" cy="453629"/>
            <a:chOff x="0" y="0"/>
            <a:chExt cx="12594035" cy="60483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04775"/>
              <a:ext cx="12594035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Pravat Nagarkoti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3261866"/>
            <a:ext cx="10935891" cy="531614"/>
            <a:chOff x="0" y="0"/>
            <a:chExt cx="14581188" cy="70881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581189" cy="708818"/>
            </a:xfrm>
            <a:custGeom>
              <a:avLst/>
              <a:gdLst/>
              <a:ahLst/>
              <a:cxnLst/>
              <a:rect l="l" t="t" r="r" b="b"/>
              <a:pathLst>
                <a:path w="14581189" h="708818">
                  <a:moveTo>
                    <a:pt x="0" y="0"/>
                  </a:moveTo>
                  <a:lnTo>
                    <a:pt x="14581189" y="0"/>
                  </a:lnTo>
                  <a:lnTo>
                    <a:pt x="14581189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4581188" cy="7469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97B8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Introduction to "Delicious" Food Ordering System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238" y="4360515"/>
            <a:ext cx="16303526" cy="453629"/>
            <a:chOff x="0" y="0"/>
            <a:chExt cx="21738035" cy="60483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04775"/>
              <a:ext cx="21738035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Web-based food ordering platform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with a </a:t>
              </a: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Node.js backend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and </a:t>
              </a: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HTML + Tailwind CSS frontend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4913262"/>
            <a:ext cx="16303526" cy="453629"/>
            <a:chOff x="0" y="0"/>
            <a:chExt cx="21738035" cy="6048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21738035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Features: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Secure user authentication, real-time food display (MongoDB), and a dynamic cart system.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5466010"/>
            <a:ext cx="16303526" cy="453629"/>
            <a:chOff x="0" y="0"/>
            <a:chExt cx="21738035" cy="6048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04775"/>
              <a:ext cx="21738035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 dirty="0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AI-powered chatbot</a:t>
              </a:r>
              <a:r>
                <a:rPr lang="en-US" sz="2187" dirty="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(</a:t>
              </a:r>
              <a:r>
                <a:rPr lang="en-US" sz="2187" dirty="0" err="1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OpenAI</a:t>
              </a:r>
              <a:r>
                <a:rPr lang="en-US" sz="2187" dirty="0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API) assists users with food-related queries and recommendations.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92238" y="6018759"/>
            <a:ext cx="16303526" cy="453629"/>
            <a:chOff x="0" y="0"/>
            <a:chExt cx="21738035" cy="60483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04775"/>
              <a:ext cx="21738035" cy="7096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Customer feedback system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displays the latest reviews on the homepage.</a:t>
              </a:r>
            </a:p>
          </p:txBody>
        </p:sp>
      </p:grpSp>
      <p:sp>
        <p:nvSpPr>
          <p:cNvPr id="21" name="Freeform 21"/>
          <p:cNvSpPr/>
          <p:nvPr/>
        </p:nvSpPr>
        <p:spPr>
          <a:xfrm>
            <a:off x="992238" y="6571506"/>
            <a:ext cx="16303525" cy="453629"/>
          </a:xfrm>
          <a:custGeom>
            <a:avLst/>
            <a:gdLst/>
            <a:ahLst/>
            <a:cxnLst/>
            <a:rect l="l" t="t" r="r" b="b"/>
            <a:pathLst>
              <a:path w="21738034" h="604838">
                <a:moveTo>
                  <a:pt x="0" y="0"/>
                </a:moveTo>
                <a:lnTo>
                  <a:pt x="21738034" y="0"/>
                </a:lnTo>
                <a:lnTo>
                  <a:pt x="21738034" y="604838"/>
                </a:lnTo>
                <a:lnTo>
                  <a:pt x="0" y="604838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1296591"/>
            <a:ext cx="11116270" cy="885974"/>
            <a:chOff x="0" y="0"/>
            <a:chExt cx="14821693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821694" cy="1181298"/>
            </a:xfrm>
            <a:custGeom>
              <a:avLst/>
              <a:gdLst/>
              <a:ahLst/>
              <a:cxnLst/>
              <a:rect l="l" t="t" r="r" b="b"/>
              <a:pathLst>
                <a:path w="14821694" h="1181298">
                  <a:moveTo>
                    <a:pt x="0" y="0"/>
                  </a:moveTo>
                  <a:lnTo>
                    <a:pt x="14821694" y="0"/>
                  </a:lnTo>
                  <a:lnTo>
                    <a:pt x="1482169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482169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System Flow and Development</a:t>
              </a:r>
            </a:p>
          </p:txBody>
        </p:sp>
      </p:grpSp>
      <p:sp>
        <p:nvSpPr>
          <p:cNvPr id="8" name="Freeform 8" descr="preencoded.png"/>
          <p:cNvSpPr/>
          <p:nvPr/>
        </p:nvSpPr>
        <p:spPr>
          <a:xfrm>
            <a:off x="992238" y="2926705"/>
            <a:ext cx="4972645" cy="3402211"/>
          </a:xfrm>
          <a:custGeom>
            <a:avLst/>
            <a:gdLst/>
            <a:ahLst/>
            <a:cxnLst/>
            <a:rect l="l" t="t" r="r" b="b"/>
            <a:pathLst>
              <a:path w="4972645" h="3402211">
                <a:moveTo>
                  <a:pt x="0" y="0"/>
                </a:moveTo>
                <a:lnTo>
                  <a:pt x="4972644" y="0"/>
                </a:lnTo>
                <a:lnTo>
                  <a:pt x="4972644" y="3402211"/>
                </a:lnTo>
                <a:lnTo>
                  <a:pt x="0" y="34022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0" r="-20"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992238" y="6647855"/>
            <a:ext cx="3544044" cy="442912"/>
            <a:chOff x="0" y="0"/>
            <a:chExt cx="4725392" cy="59055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Gantt Chart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38" y="7374285"/>
            <a:ext cx="4972645" cy="907256"/>
            <a:chOff x="0" y="0"/>
            <a:chExt cx="6630193" cy="120967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630193" cy="1209675"/>
            </a:xfrm>
            <a:custGeom>
              <a:avLst/>
              <a:gdLst/>
              <a:ahLst/>
              <a:cxnLst/>
              <a:rect l="l" t="t" r="r" b="b"/>
              <a:pathLst>
                <a:path w="6630193" h="1209675">
                  <a:moveTo>
                    <a:pt x="0" y="0"/>
                  </a:moveTo>
                  <a:lnTo>
                    <a:pt x="6630193" y="0"/>
                  </a:lnTo>
                  <a:lnTo>
                    <a:pt x="663019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04775"/>
              <a:ext cx="6630193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Illustrating project timelines and dependencies.</a:t>
              </a:r>
            </a:p>
          </p:txBody>
        </p:sp>
      </p:grpSp>
      <p:sp>
        <p:nvSpPr>
          <p:cNvPr id="15" name="Freeform 15" descr="preencoded.png"/>
          <p:cNvSpPr/>
          <p:nvPr/>
        </p:nvSpPr>
        <p:spPr>
          <a:xfrm>
            <a:off x="6666160" y="2926705"/>
            <a:ext cx="4972645" cy="3402211"/>
          </a:xfrm>
          <a:custGeom>
            <a:avLst/>
            <a:gdLst/>
            <a:ahLst/>
            <a:cxnLst/>
            <a:rect l="l" t="t" r="r" b="b"/>
            <a:pathLst>
              <a:path w="4972645" h="3402211">
                <a:moveTo>
                  <a:pt x="0" y="0"/>
                </a:moveTo>
                <a:lnTo>
                  <a:pt x="4972645" y="0"/>
                </a:lnTo>
                <a:lnTo>
                  <a:pt x="4972645" y="3402211"/>
                </a:lnTo>
                <a:lnTo>
                  <a:pt x="0" y="34022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0" r="-20"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6666160" y="6647855"/>
            <a:ext cx="3544044" cy="442912"/>
            <a:chOff x="0" y="0"/>
            <a:chExt cx="4725392" cy="5905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SDLC Lifecycle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666160" y="7374285"/>
            <a:ext cx="4972645" cy="1360885"/>
            <a:chOff x="0" y="0"/>
            <a:chExt cx="6630193" cy="181451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630193" cy="1814513"/>
            </a:xfrm>
            <a:custGeom>
              <a:avLst/>
              <a:gdLst/>
              <a:ahLst/>
              <a:cxnLst/>
              <a:rect l="l" t="t" r="r" b="b"/>
              <a:pathLst>
                <a:path w="6630193" h="1814513">
                  <a:moveTo>
                    <a:pt x="0" y="0"/>
                  </a:moveTo>
                  <a:lnTo>
                    <a:pt x="6630193" y="0"/>
                  </a:lnTo>
                  <a:lnTo>
                    <a:pt x="6630193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04775"/>
              <a:ext cx="6630193" cy="19192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Mapping out the development process, from planning to deployment.</a:t>
              </a:r>
            </a:p>
          </p:txBody>
        </p:sp>
      </p:grpSp>
      <p:sp>
        <p:nvSpPr>
          <p:cNvPr id="22" name="Freeform 22" descr="preencoded.png"/>
          <p:cNvSpPr/>
          <p:nvPr/>
        </p:nvSpPr>
        <p:spPr>
          <a:xfrm>
            <a:off x="12340084" y="2926705"/>
            <a:ext cx="4972645" cy="3402211"/>
          </a:xfrm>
          <a:custGeom>
            <a:avLst/>
            <a:gdLst/>
            <a:ahLst/>
            <a:cxnLst/>
            <a:rect l="l" t="t" r="r" b="b"/>
            <a:pathLst>
              <a:path w="4972645" h="3402211">
                <a:moveTo>
                  <a:pt x="0" y="0"/>
                </a:moveTo>
                <a:lnTo>
                  <a:pt x="4972645" y="0"/>
                </a:lnTo>
                <a:lnTo>
                  <a:pt x="4972645" y="3402211"/>
                </a:lnTo>
                <a:lnTo>
                  <a:pt x="0" y="34022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0" r="-20"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12340084" y="6647855"/>
            <a:ext cx="3544044" cy="442912"/>
            <a:chOff x="0" y="0"/>
            <a:chExt cx="4725392" cy="59055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Flow Chart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340084" y="7374285"/>
            <a:ext cx="4972645" cy="907256"/>
            <a:chOff x="0" y="0"/>
            <a:chExt cx="6630193" cy="1209675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630193" cy="1209675"/>
            </a:xfrm>
            <a:custGeom>
              <a:avLst/>
              <a:gdLst/>
              <a:ahLst/>
              <a:cxnLst/>
              <a:rect l="l" t="t" r="r" b="b"/>
              <a:pathLst>
                <a:path w="6630193" h="1209675">
                  <a:moveTo>
                    <a:pt x="0" y="0"/>
                  </a:moveTo>
                  <a:lnTo>
                    <a:pt x="6630193" y="0"/>
                  </a:lnTo>
                  <a:lnTo>
                    <a:pt x="663019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104775"/>
              <a:ext cx="6630193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Visualizing the system flow from user interaction to delivery.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78694" y="770335"/>
            <a:ext cx="6991201" cy="873919"/>
            <a:chOff x="0" y="0"/>
            <a:chExt cx="9321602" cy="11652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321602" cy="1165225"/>
            </a:xfrm>
            <a:custGeom>
              <a:avLst/>
              <a:gdLst/>
              <a:ahLst/>
              <a:cxnLst/>
              <a:rect l="l" t="t" r="r" b="b"/>
              <a:pathLst>
                <a:path w="9321602" h="1165225">
                  <a:moveTo>
                    <a:pt x="0" y="0"/>
                  </a:moveTo>
                  <a:lnTo>
                    <a:pt x="9321602" y="0"/>
                  </a:lnTo>
                  <a:lnTo>
                    <a:pt x="9321602" y="1165225"/>
                  </a:lnTo>
                  <a:lnTo>
                    <a:pt x="0" y="11652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9321602" cy="12223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Gantt Chart</a:t>
              </a:r>
            </a:p>
          </p:txBody>
        </p:sp>
      </p:grpSp>
      <p:sp>
        <p:nvSpPr>
          <p:cNvPr id="8" name="Freeform 8" descr="preencoded.png"/>
          <p:cNvSpPr/>
          <p:nvPr/>
        </p:nvSpPr>
        <p:spPr>
          <a:xfrm>
            <a:off x="978694" y="2203549"/>
            <a:ext cx="16074629" cy="7312967"/>
          </a:xfrm>
          <a:custGeom>
            <a:avLst/>
            <a:gdLst/>
            <a:ahLst/>
            <a:cxnLst/>
            <a:rect l="l" t="t" r="r" b="b"/>
            <a:pathLst>
              <a:path w="16074629" h="7312967">
                <a:moveTo>
                  <a:pt x="0" y="0"/>
                </a:moveTo>
                <a:lnTo>
                  <a:pt x="16074628" y="0"/>
                </a:lnTo>
                <a:lnTo>
                  <a:pt x="16074628" y="7312967"/>
                </a:lnTo>
                <a:lnTo>
                  <a:pt x="0" y="73129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" b="-4"/>
            </a:stretch>
          </a:blipFill>
        </p:spPr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735360" y="577751"/>
            <a:ext cx="5252889" cy="656630"/>
            <a:chOff x="0" y="0"/>
            <a:chExt cx="7003852" cy="87550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003852" cy="875507"/>
            </a:xfrm>
            <a:custGeom>
              <a:avLst/>
              <a:gdLst/>
              <a:ahLst/>
              <a:cxnLst/>
              <a:rect l="l" t="t" r="r" b="b"/>
              <a:pathLst>
                <a:path w="7003852" h="875507">
                  <a:moveTo>
                    <a:pt x="0" y="0"/>
                  </a:moveTo>
                  <a:lnTo>
                    <a:pt x="7003852" y="0"/>
                  </a:lnTo>
                  <a:lnTo>
                    <a:pt x="7003852" y="875507"/>
                  </a:lnTo>
                  <a:lnTo>
                    <a:pt x="0" y="8755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7003852" cy="91360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124"/>
                </a:lnSpc>
              </a:pPr>
              <a:r>
                <a:rPr lang="en-US" sz="4124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SDLC Lifecycle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35360" y="1549450"/>
            <a:ext cx="3151734" cy="393947"/>
            <a:chOff x="0" y="0"/>
            <a:chExt cx="4202312" cy="52526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202312" cy="525263"/>
            </a:xfrm>
            <a:custGeom>
              <a:avLst/>
              <a:gdLst/>
              <a:ahLst/>
              <a:cxnLst/>
              <a:rect l="l" t="t" r="r" b="b"/>
              <a:pathLst>
                <a:path w="4202312" h="525263">
                  <a:moveTo>
                    <a:pt x="0" y="0"/>
                  </a:moveTo>
                  <a:lnTo>
                    <a:pt x="4202312" y="0"/>
                  </a:lnTo>
                  <a:lnTo>
                    <a:pt x="4202312" y="525263"/>
                  </a:lnTo>
                  <a:lnTo>
                    <a:pt x="0" y="5252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4202312" cy="54431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Spiral Model</a:t>
              </a:r>
            </a:p>
          </p:txBody>
        </p:sp>
      </p:grpSp>
      <p:sp>
        <p:nvSpPr>
          <p:cNvPr id="11" name="Freeform 11" descr="preencoded.png"/>
          <p:cNvSpPr/>
          <p:nvPr/>
        </p:nvSpPr>
        <p:spPr>
          <a:xfrm>
            <a:off x="735360" y="2258466"/>
            <a:ext cx="12462570" cy="7533531"/>
          </a:xfrm>
          <a:custGeom>
            <a:avLst/>
            <a:gdLst/>
            <a:ahLst/>
            <a:cxnLst/>
            <a:rect l="l" t="t" r="r" b="b"/>
            <a:pathLst>
              <a:path w="12462570" h="7533531">
                <a:moveTo>
                  <a:pt x="0" y="0"/>
                </a:moveTo>
                <a:lnTo>
                  <a:pt x="12462570" y="0"/>
                </a:lnTo>
                <a:lnTo>
                  <a:pt x="12462570" y="7533532"/>
                </a:lnTo>
                <a:lnTo>
                  <a:pt x="0" y="75335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0" b="-20"/>
            </a:stretch>
          </a:blipFill>
        </p:spPr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9144000" y="0"/>
            <a:ext cx="9144000" cy="10287000"/>
          </a:xfrm>
          <a:custGeom>
            <a:avLst/>
            <a:gdLst/>
            <a:ahLst/>
            <a:cxnLst/>
            <a:rect l="l" t="t" r="r" b="b"/>
            <a:pathLst>
              <a:path w="9144000" h="10287000">
                <a:moveTo>
                  <a:pt x="0" y="0"/>
                </a:moveTo>
                <a:lnTo>
                  <a:pt x="9144000" y="0"/>
                </a:lnTo>
                <a:lnTo>
                  <a:pt x="9144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4261097"/>
            <a:ext cx="7088237" cy="885974"/>
            <a:chOff x="0" y="0"/>
            <a:chExt cx="9450983" cy="11812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945098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Flow Chart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865208B9-45A1-4DE7-98CF-451B477713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0600" y="38100"/>
            <a:ext cx="3153641" cy="1016317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2524720"/>
            <a:ext cx="7818685" cy="885974"/>
            <a:chOff x="0" y="0"/>
            <a:chExt cx="10424913" cy="11812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424913" cy="1181298"/>
            </a:xfrm>
            <a:custGeom>
              <a:avLst/>
              <a:gdLst/>
              <a:ahLst/>
              <a:cxnLst/>
              <a:rect l="l" t="t" r="r" b="b"/>
              <a:pathLst>
                <a:path w="10424913" h="1181298">
                  <a:moveTo>
                    <a:pt x="0" y="0"/>
                  </a:moveTo>
                  <a:lnTo>
                    <a:pt x="10424913" y="0"/>
                  </a:lnTo>
                  <a:lnTo>
                    <a:pt x="10424913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042491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Future Enhancements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2238" y="3835896"/>
            <a:ext cx="9445526" cy="907256"/>
            <a:chOff x="0" y="0"/>
            <a:chExt cx="12594035" cy="12096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594035" cy="1209675"/>
            </a:xfrm>
            <a:custGeom>
              <a:avLst/>
              <a:gdLst/>
              <a:ahLst/>
              <a:cxnLst/>
              <a:rect l="l" t="t" r="r" b="b"/>
              <a:pathLst>
                <a:path w="12594035" h="120967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04775"/>
              <a:ext cx="12594035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New Categories &amp; Special Offers: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Expand food options and introduce promotions.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92238" y="4842272"/>
            <a:ext cx="9445526" cy="907256"/>
            <a:chOff x="0" y="0"/>
            <a:chExt cx="12594035" cy="120967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594035" cy="1209675"/>
            </a:xfrm>
            <a:custGeom>
              <a:avLst/>
              <a:gdLst/>
              <a:ahLst/>
              <a:cxnLst/>
              <a:rect l="l" t="t" r="r" b="b"/>
              <a:pathLst>
                <a:path w="12594035" h="120967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04775"/>
              <a:ext cx="12594035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Personalized Experience: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Enable user profiles, favorite orders, and tailored recommendations.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92238" y="5848647"/>
            <a:ext cx="9445526" cy="907256"/>
            <a:chOff x="0" y="0"/>
            <a:chExt cx="12594035" cy="120967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594035" cy="1209675"/>
            </a:xfrm>
            <a:custGeom>
              <a:avLst/>
              <a:gdLst/>
              <a:ahLst/>
              <a:cxnLst/>
              <a:rect l="l" t="t" r="r" b="b"/>
              <a:pathLst>
                <a:path w="12594035" h="120967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04775"/>
              <a:ext cx="12594035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Payment &amp; Delivery Tracking: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Integrate secure payment gateways and real-time order tracking.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92238" y="6855024"/>
            <a:ext cx="9445526" cy="907256"/>
            <a:chOff x="0" y="0"/>
            <a:chExt cx="12594035" cy="120967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594035" cy="1209675"/>
            </a:xfrm>
            <a:custGeom>
              <a:avLst/>
              <a:gdLst/>
              <a:ahLst/>
              <a:cxnLst/>
              <a:rect l="l" t="t" r="r" b="b"/>
              <a:pathLst>
                <a:path w="12594035" h="120967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04775"/>
              <a:ext cx="12594035" cy="13144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Mobile App &amp; Loyalty Rewards: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Develop iOS/Android apps and introduce a points-based loyalty program.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92238" y="3056036"/>
            <a:ext cx="7088237" cy="885974"/>
            <a:chOff x="0" y="0"/>
            <a:chExt cx="9450983" cy="118129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945098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Conclusion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92238" y="4509046"/>
            <a:ext cx="16303526" cy="2721769"/>
            <a:chOff x="0" y="0"/>
            <a:chExt cx="21738035" cy="36290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738034" cy="3629025"/>
            </a:xfrm>
            <a:custGeom>
              <a:avLst/>
              <a:gdLst/>
              <a:ahLst/>
              <a:cxnLst/>
              <a:rect l="l" t="t" r="r" b="b"/>
              <a:pathLst>
                <a:path w="21738034" h="3629025">
                  <a:moveTo>
                    <a:pt x="0" y="0"/>
                  </a:moveTo>
                  <a:lnTo>
                    <a:pt x="21738034" y="0"/>
                  </a:lnTo>
                  <a:lnTo>
                    <a:pt x="21738034" y="3629025"/>
                  </a:lnTo>
                  <a:lnTo>
                    <a:pt x="0" y="3629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04775"/>
              <a:ext cx="21738035" cy="37338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The </a:t>
              </a: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"Delicious" Food Ordering System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successfully streamlines the online food ordering experience with </a:t>
              </a: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secure authentication, real-time cart updates, chatbot assistance, and customer feedback integration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. With a </a:t>
              </a: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responsive design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and seamless user experience, it enhances convenience for customers. Future enhancements like </a:t>
              </a: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mobile app development, payment integration, and loyalty programs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 will further improve functionality and engagement. This project showcases a </a:t>
              </a:r>
              <a:r>
                <a:rPr lang="en-US" sz="2187" b="1">
                  <a:solidFill>
                    <a:srgbClr val="E0D6DE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scalable and user-friendly solution</a:t>
              </a:r>
              <a:r>
                <a:rPr lang="en-US" sz="2187">
                  <a:solidFill>
                    <a:srgbClr val="E0D6DE"/>
                  </a:solidFill>
                  <a:latin typeface="Arimo"/>
                  <a:ea typeface="Arimo"/>
                  <a:cs typeface="Arimo"/>
                  <a:sym typeface="Arimo"/>
                </a:rPr>
                <a:t>, setting the foundation for future growth and innovation in online food services.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7070C"/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2238" y="4402782"/>
            <a:ext cx="6950720" cy="708720"/>
            <a:chOff x="0" y="0"/>
            <a:chExt cx="9267627" cy="94496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267627" cy="944960"/>
            </a:xfrm>
            <a:custGeom>
              <a:avLst/>
              <a:gdLst/>
              <a:ahLst/>
              <a:cxnLst/>
              <a:rect l="l" t="t" r="r" b="b"/>
              <a:pathLst>
                <a:path w="9267627" h="944960">
                  <a:moveTo>
                    <a:pt x="0" y="0"/>
                  </a:moveTo>
                  <a:lnTo>
                    <a:pt x="9267627" y="0"/>
                  </a:lnTo>
                  <a:lnTo>
                    <a:pt x="9267627" y="944960"/>
                  </a:lnTo>
                  <a:lnTo>
                    <a:pt x="0" y="9449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9267627" cy="98306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562"/>
                </a:lnSpc>
              </a:pPr>
              <a:r>
                <a:rPr lang="en-US" sz="4437">
                  <a:solidFill>
                    <a:srgbClr val="97B8FF"/>
                  </a:solidFill>
                  <a:latin typeface="Arimo"/>
                  <a:ea typeface="Arimo"/>
                  <a:cs typeface="Arimo"/>
                  <a:sym typeface="Arimo"/>
                </a:rPr>
                <a:t>Webapp Demonstration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284</Words>
  <Application>Microsoft Office PowerPoint</Application>
  <PresentationFormat>Custom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Arimo Bold</vt:lpstr>
      <vt:lpstr>Arial</vt:lpstr>
      <vt:lpstr>Arimo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Pravat Nagarkoti</cp:lastModifiedBy>
  <cp:revision>4</cp:revision>
  <dcterms:created xsi:type="dcterms:W3CDTF">2006-08-16T00:00:00Z</dcterms:created>
  <dcterms:modified xsi:type="dcterms:W3CDTF">2025-02-10T07:28:46Z</dcterms:modified>
  <dc:identifier>DAGeoOEK1JM</dc:identifier>
</cp:coreProperties>
</file>

<file path=docProps/thumbnail.jpeg>
</file>